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3423" r:id="rId2"/>
    <p:sldId id="3405" r:id="rId3"/>
    <p:sldId id="3427" r:id="rId4"/>
    <p:sldId id="3428" r:id="rId5"/>
    <p:sldId id="3429" r:id="rId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tings Nyirenda" initials="HN" lastIdx="1" clrIdx="0">
    <p:extLst>
      <p:ext uri="{19B8F6BF-5375-455C-9EA6-DF929625EA0E}">
        <p15:presenceInfo xmlns:p15="http://schemas.microsoft.com/office/powerpoint/2012/main" userId="S::hastings.nyirenda@MW.GT.COM::8724e70d-3651-4485-b8ea-04215c114e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E6B04E6-F071-4B21-BD4F-F6466F4463E6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6B4BE44-0E46-4F7F-BFD5-D2983E87F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56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01965FB-AAD2-409C-B7B3-1C9E95DAAE06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A69DE6A-F34A-4D95-9341-030B18FDF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2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8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7B044-7948-4417-81C8-B0899D8F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74AAD-2915-46B0-A9D7-DE1291E0D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048A-5DBE-4BFE-AB93-9B0ADD99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B8895-A71A-4C78-A8A3-3E7606FE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D7170-279A-496B-88B7-6FB84967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dc0734e-b8f2-404e-8fd5-0f570f095ec2" descr="Image">
            <a:extLst>
              <a:ext uri="{FF2B5EF4-FFF2-40B4-BE49-F238E27FC236}">
                <a16:creationId xmlns:a16="http://schemas.microsoft.com/office/drawing/2014/main" id="{1ECCBB3B-A97C-479D-B662-9300F5F80F7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r="4326" b="3"/>
          <a:stretch/>
        </p:blipFill>
        <p:spPr bwMode="auto">
          <a:xfrm>
            <a:off x="381000" y="5571434"/>
            <a:ext cx="1237839" cy="138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895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07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5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dc0734e-b8f2-404e-8fd5-0f570f095ec2" descr="Image">
            <a:extLst>
              <a:ext uri="{FF2B5EF4-FFF2-40B4-BE49-F238E27FC236}">
                <a16:creationId xmlns:a16="http://schemas.microsoft.com/office/drawing/2014/main" id="{CF5ED685-3F40-4052-B022-3844FA8513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r="4326" b="3"/>
          <a:stretch/>
        </p:blipFill>
        <p:spPr bwMode="auto">
          <a:xfrm>
            <a:off x="320041" y="5688738"/>
            <a:ext cx="1237839" cy="138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30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dc0734e-b8f2-404e-8fd5-0f570f095ec2" descr="Image">
            <a:extLst>
              <a:ext uri="{FF2B5EF4-FFF2-40B4-BE49-F238E27FC236}">
                <a16:creationId xmlns:a16="http://schemas.microsoft.com/office/drawing/2014/main" id="{D17AA2FE-C30B-49C0-9CCB-6C0B1D3B092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r="4326" b="3"/>
          <a:stretch/>
        </p:blipFill>
        <p:spPr bwMode="auto">
          <a:xfrm>
            <a:off x="320041" y="5688738"/>
            <a:ext cx="1237839" cy="138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dc0734e-b8f2-404e-8fd5-0f570f095ec2" descr="Image">
            <a:extLst>
              <a:ext uri="{FF2B5EF4-FFF2-40B4-BE49-F238E27FC236}">
                <a16:creationId xmlns:a16="http://schemas.microsoft.com/office/drawing/2014/main" id="{AEE462DB-1AB7-4AAF-84E2-0FA9798DC42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r="4326" b="3"/>
          <a:stretch/>
        </p:blipFill>
        <p:spPr bwMode="auto">
          <a:xfrm>
            <a:off x="146010" y="4865890"/>
            <a:ext cx="2228250" cy="249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76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7AD4612-6AA1-4415-A6E3-284EE9C0F5BE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DB6F9D0-B540-4256-ABDE-11F4FECA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50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68A1F7-4470-4DE1-A348-684217ED1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 OF RUDEVIT INVESTMENT</a:t>
            </a:r>
            <a:endParaRPr lang="en-MW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4FDE36-CA5A-4F95-9AD7-896C7864F7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96991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4BB0-412F-4BC5-A808-CD39D84F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RUDEVIT Investment</a:t>
            </a:r>
            <a:endParaRPr lang="en-M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0ABA7-76C4-4751-A21A-08740F7A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Number 1</a:t>
            </a:r>
          </a:p>
          <a:p>
            <a:pPr marL="45720" indent="0">
              <a:buNone/>
            </a:pPr>
            <a:r>
              <a:rPr lang="en-US" dirty="0"/>
              <a:t>Unlike other investments, it is highly diversified investing in various sectors of the economy with wholly owned subsidiary companies, hence de-risking itself</a:t>
            </a:r>
          </a:p>
          <a:p>
            <a:pPr marL="45720" indent="0">
              <a:buNone/>
            </a:pPr>
            <a:r>
              <a:rPr lang="en-US" dirty="0"/>
              <a:t>Number 2</a:t>
            </a:r>
          </a:p>
          <a:p>
            <a:pPr marL="45720" indent="0">
              <a:buNone/>
            </a:pPr>
            <a:r>
              <a:rPr lang="en-US" dirty="0"/>
              <a:t>Unlike other investments, it is the only investment whose going concern is technically guaranteed by its own shareholders further eliminating the risk of failure</a:t>
            </a:r>
          </a:p>
          <a:p>
            <a:pPr marL="45720" indent="0">
              <a:buNone/>
            </a:pPr>
            <a:r>
              <a:rPr lang="en-US" dirty="0"/>
              <a:t>Number 3</a:t>
            </a:r>
          </a:p>
          <a:p>
            <a:pPr marL="45720" indent="0">
              <a:buNone/>
            </a:pPr>
            <a:r>
              <a:rPr lang="en-US" dirty="0"/>
              <a:t>RUDEVIT is a National Pride that brings together Malawians from all professions to invest together in Malawi thereby eliminating capital flight</a:t>
            </a:r>
          </a:p>
        </p:txBody>
      </p:sp>
    </p:spTree>
    <p:extLst>
      <p:ext uri="{BB962C8B-B14F-4D97-AF65-F5344CB8AC3E}">
        <p14:creationId xmlns:p14="http://schemas.microsoft.com/office/powerpoint/2010/main" val="19516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4BB0-412F-4BC5-A808-CD39D84F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RUDEVIT Investment</a:t>
            </a:r>
            <a:endParaRPr lang="en-M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0ABA7-76C4-4751-A21A-08740F7A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Number 4</a:t>
            </a:r>
          </a:p>
          <a:p>
            <a:pPr marL="45720" indent="0">
              <a:buNone/>
            </a:pPr>
            <a:r>
              <a:rPr lang="en-US" dirty="0"/>
              <a:t>It encourages patriotism as it becomes a unifying factor as the only Malawian company for Malawians by Malawians in Malawi</a:t>
            </a:r>
          </a:p>
          <a:p>
            <a:pPr marL="45720" indent="0">
              <a:buNone/>
            </a:pPr>
            <a:r>
              <a:rPr lang="en-US" dirty="0"/>
              <a:t>Number 5</a:t>
            </a:r>
          </a:p>
          <a:p>
            <a:pPr marL="45720" indent="0">
              <a:buNone/>
            </a:pPr>
            <a:r>
              <a:rPr lang="en-US" dirty="0"/>
              <a:t>RUDEVIT creates an avenue for implementing the BEST BUY MALAWIAN Campaign introduced by the Malawi Government</a:t>
            </a:r>
          </a:p>
          <a:p>
            <a:pPr marL="45720" indent="0">
              <a:buNone/>
            </a:pPr>
            <a:r>
              <a:rPr lang="en-US" dirty="0"/>
              <a:t>Number 6</a:t>
            </a:r>
          </a:p>
          <a:p>
            <a:pPr marL="45720" indent="0">
              <a:buNone/>
            </a:pPr>
            <a:r>
              <a:rPr lang="en-US" dirty="0"/>
              <a:t>It is the only investment where a shareholder gets a double benefit/return from his investment. Directly as a dividend paid from investment, and indirectly through the charitable activities of the company limited by guarantee</a:t>
            </a:r>
          </a:p>
        </p:txBody>
      </p:sp>
    </p:spTree>
    <p:extLst>
      <p:ext uri="{BB962C8B-B14F-4D97-AF65-F5344CB8AC3E}">
        <p14:creationId xmlns:p14="http://schemas.microsoft.com/office/powerpoint/2010/main" val="105790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4BB0-412F-4BC5-A808-CD39D84F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RUDEVIT Investment</a:t>
            </a:r>
            <a:endParaRPr lang="en-M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0ABA7-76C4-4751-A21A-08740F7A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Number 7</a:t>
            </a:r>
          </a:p>
          <a:p>
            <a:pPr marL="45720" indent="0">
              <a:buNone/>
            </a:pPr>
            <a:r>
              <a:rPr lang="en-US" dirty="0"/>
              <a:t>RUDEVIT  creates an environment for capital appreciation to be realized on listing of the company upon  meeting all listing requirements.</a:t>
            </a:r>
          </a:p>
          <a:p>
            <a:pPr marL="45720" indent="0">
              <a:buNone/>
            </a:pPr>
            <a:r>
              <a:rPr lang="en-US" dirty="0"/>
              <a:t>Number 8</a:t>
            </a:r>
          </a:p>
          <a:p>
            <a:pPr marL="45720" indent="0">
              <a:buNone/>
            </a:pPr>
            <a:r>
              <a:rPr lang="en-US" dirty="0"/>
              <a:t>It provides an avenue to preserve the country’s foreign currency requirements through its drive for import substitution.</a:t>
            </a:r>
          </a:p>
          <a:p>
            <a:pPr marL="45720" indent="0">
              <a:buNone/>
            </a:pPr>
            <a:r>
              <a:rPr lang="en-US" dirty="0"/>
              <a:t>Number 9</a:t>
            </a:r>
          </a:p>
          <a:p>
            <a:pPr marL="45720" indent="0">
              <a:buNone/>
            </a:pPr>
            <a:r>
              <a:rPr lang="en-US" dirty="0"/>
              <a:t>RUDEVIT creates a culture of philanthropy among Malawians to start to believe that they can donate for their cause thereby internally uplifting and empowering the lives of fellow Malawians  living in abject poverty</a:t>
            </a:r>
          </a:p>
        </p:txBody>
      </p:sp>
    </p:spTree>
    <p:extLst>
      <p:ext uri="{BB962C8B-B14F-4D97-AF65-F5344CB8AC3E}">
        <p14:creationId xmlns:p14="http://schemas.microsoft.com/office/powerpoint/2010/main" val="78646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4BB0-412F-4BC5-A808-CD39D84F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RUDEVIT Investment</a:t>
            </a:r>
            <a:endParaRPr lang="en-M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0ABA7-76C4-4751-A21A-08740F7A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Number 10</a:t>
            </a:r>
          </a:p>
          <a:p>
            <a:pPr marL="45720" indent="0">
              <a:buNone/>
            </a:pPr>
            <a:r>
              <a:rPr lang="en-US" dirty="0"/>
              <a:t>Above all, it improves agricultural productivity, creates new markets and accelerates industrialization and in return creates employment, eliminates hunger and reduces poverty through improvement of peoples livelihoods</a:t>
            </a:r>
          </a:p>
        </p:txBody>
      </p:sp>
    </p:spTree>
    <p:extLst>
      <p:ext uri="{BB962C8B-B14F-4D97-AF65-F5344CB8AC3E}">
        <p14:creationId xmlns:p14="http://schemas.microsoft.com/office/powerpoint/2010/main" val="17479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286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Corbel</vt:lpstr>
      <vt:lpstr>Basis</vt:lpstr>
      <vt:lpstr>BENEFITS OF RUDEVIT INVESTMENT</vt:lpstr>
      <vt:lpstr>Benefits of RUDEVIT Investment</vt:lpstr>
      <vt:lpstr>Benefits of RUDEVIT Investment</vt:lpstr>
      <vt:lpstr>Benefits of RUDEVIT Investment</vt:lpstr>
      <vt:lpstr>Benefits of RUDEVIT Investment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investing in rudevit plc  </dc:title>
  <dc:creator>Hastings Nyirenda</dc:creator>
  <cp:lastModifiedBy>Hastings Nyirenda</cp:lastModifiedBy>
  <cp:revision>10</cp:revision>
  <dcterms:created xsi:type="dcterms:W3CDTF">2020-12-03T17:05:37Z</dcterms:created>
  <dcterms:modified xsi:type="dcterms:W3CDTF">2020-12-26T13:53:08Z</dcterms:modified>
</cp:coreProperties>
</file>